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1" r:id="rId6"/>
    <p:sldId id="259" r:id="rId7"/>
    <p:sldId id="262" r:id="rId8"/>
    <p:sldId id="263" r:id="rId9"/>
    <p:sldId id="26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1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0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9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38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1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6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6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64FD-8ACF-4A31-AC5B-7D8A0DF05A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5406D-D79D-4B01-8421-E7259E168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5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Updating an Excel Chart Deck from Access with the Click of a Button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352800"/>
            <a:ext cx="7315200" cy="2057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Purpose: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Import AS400 detail data each Monday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Update the Chart deck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Distribute spreadsheet to staff via email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8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</a:t>
            </a:r>
            <a:r>
              <a:rPr lang="en-US" u="sng" dirty="0" smtClean="0"/>
              <a:t>Code</a:t>
            </a:r>
            <a:r>
              <a:rPr lang="en-US" dirty="0" smtClean="0"/>
              <a:t> for Updating Excel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lastly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show </a:t>
            </a:r>
            <a:r>
              <a:rPr lang="en-US" dirty="0" smtClean="0"/>
              <a:t>Ex</a:t>
            </a:r>
            <a:r>
              <a:rPr lang="en-US" dirty="0" smtClean="0"/>
              <a:t>ternal </a:t>
            </a:r>
            <a:r>
              <a:rPr lang="en-US" dirty="0" smtClean="0"/>
              <a:t>Chart Deck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Steps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90" y="1143000"/>
            <a:ext cx="8333509" cy="3429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Import data from AS400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Massage the Data in Access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(Create the Chart Deck template– one time)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Copy the template to a new spreadsheet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From Access, update the data for each Chart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Present the spreadsheet to the screen</a:t>
            </a:r>
          </a:p>
          <a:p>
            <a:pPr marL="0" indent="0">
              <a:buNone/>
            </a:pPr>
            <a:r>
              <a:rPr lang="en-US" sz="3310" dirty="0" smtClean="0"/>
              <a:t>                  </a:t>
            </a:r>
            <a:r>
              <a:rPr lang="en-US" sz="3310" u="sng" dirty="0" smtClean="0"/>
              <a:t>All with very little code!</a:t>
            </a:r>
            <a:endParaRPr lang="en-US" sz="331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415143" y="5498274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chart deck has about  ~100 lines of code, and of that, 11 lines are repeated with slightly different values for each of 9 charts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3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 Users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752600"/>
            <a:ext cx="5334000" cy="2743200"/>
          </a:xfrm>
        </p:spPr>
        <p:txBody>
          <a:bodyPr>
            <a:normAutofit/>
          </a:bodyPr>
          <a:lstStyle/>
          <a:p>
            <a:r>
              <a:rPr lang="en-US" u="sng" dirty="0" smtClean="0"/>
              <a:t>NoStocks.accdb</a:t>
            </a:r>
          </a:p>
          <a:p>
            <a:pPr lvl="1"/>
            <a:r>
              <a:rPr lang="en-US" sz="2000" dirty="0" smtClean="0"/>
              <a:t>All in one database (not front/back end)</a:t>
            </a:r>
          </a:p>
          <a:p>
            <a:r>
              <a:rPr lang="en-US" u="sng" dirty="0" smtClean="0"/>
              <a:t>TemplateExternal.xls</a:t>
            </a:r>
          </a:p>
          <a:p>
            <a:r>
              <a:rPr lang="en-US" u="sng" dirty="0" smtClean="0"/>
              <a:t>TemplateInternal.xls</a:t>
            </a:r>
          </a:p>
          <a:p>
            <a:pPr lvl="1"/>
            <a:r>
              <a:rPr lang="en-US" sz="2000" dirty="0" smtClean="0"/>
              <a:t>Want 2003 compatible Excel</a:t>
            </a:r>
            <a:endParaRPr lang="en-US" sz="2000" dirty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43000" y="48768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These files can be on any computer in any folder.  All 3 must be present.   The folder will also be where the spreadsheets will saved if the users does not save them somewhere else.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8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Application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1295400"/>
            <a:ext cx="394335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52600" y="49530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will demo Internal Charts first, which has ~20 tabs of data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93492" y="5580570"/>
            <a:ext cx="6033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spreadsheet Charts, data lists, behind the scene chart data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590800" y="32348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2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sz="6700" dirty="0" smtClean="0"/>
              <a:t> In Excel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this is where we are going)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362200"/>
            <a:ext cx="6705600" cy="2133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dirty="0" smtClean="0"/>
              <a:t>1.   1</a:t>
            </a:r>
            <a:r>
              <a:rPr lang="en-US" sz="12800" baseline="30000" dirty="0" smtClean="0"/>
              <a:t>st</a:t>
            </a:r>
            <a:r>
              <a:rPr lang="en-US" sz="12800" dirty="0" smtClean="0"/>
              <a:t> get your summarized data</a:t>
            </a:r>
          </a:p>
          <a:p>
            <a:pPr marL="0" indent="0">
              <a:buNone/>
            </a:pPr>
            <a:r>
              <a:rPr lang="en-US" sz="8000" dirty="0" smtClean="0"/>
              <a:t>               (easiest to design charts if you have data)</a:t>
            </a:r>
          </a:p>
          <a:p>
            <a:pPr marL="514350" indent="-514350">
              <a:buFont typeface="+mj-lt"/>
              <a:buAutoNum type="arabicPeriod"/>
            </a:pPr>
            <a:endParaRPr lang="en-US" sz="4800" dirty="0" smtClean="0"/>
          </a:p>
          <a:p>
            <a:pPr marL="0" indent="0">
              <a:buNone/>
            </a:pPr>
            <a:r>
              <a:rPr lang="en-US" sz="12800" dirty="0" smtClean="0"/>
              <a:t>2.   Design the charts</a:t>
            </a:r>
          </a:p>
          <a:p>
            <a:pPr marL="1371600" indent="-1371600">
              <a:buAutoNum type="arabicPeriod" startAt="2"/>
            </a:pPr>
            <a:endParaRPr lang="en-US" sz="4800" dirty="0" smtClean="0"/>
          </a:p>
          <a:p>
            <a:pPr marL="0" indent="0">
              <a:buNone/>
            </a:pPr>
            <a:r>
              <a:rPr lang="en-US" sz="12800" dirty="0" smtClean="0"/>
              <a:t>3.   Keep spreadsheet as your template</a:t>
            </a:r>
          </a:p>
          <a:p>
            <a:pPr marL="914400" indent="-914400">
              <a:buAutoNum type="arabicPeriod" startAt="2"/>
            </a:pPr>
            <a:endParaRPr lang="en-US" sz="4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7748" y="5181600"/>
            <a:ext cx="7769051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 smtClean="0"/>
              <a:t>Demo designing a chart/template!</a:t>
            </a:r>
          </a:p>
        </p:txBody>
      </p:sp>
    </p:spTree>
    <p:extLst>
      <p:ext uri="{BB962C8B-B14F-4D97-AF65-F5344CB8AC3E}">
        <p14:creationId xmlns:p14="http://schemas.microsoft.com/office/powerpoint/2010/main" val="19679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data from AS400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858000" cy="4525963"/>
          </a:xfrm>
        </p:spPr>
        <p:txBody>
          <a:bodyPr/>
          <a:lstStyle/>
          <a:p>
            <a:r>
              <a:rPr lang="en-US" dirty="0" smtClean="0"/>
              <a:t>This is really set up by others</a:t>
            </a:r>
          </a:p>
          <a:p>
            <a:r>
              <a:rPr lang="en-US" dirty="0" smtClean="0"/>
              <a:t>Need access and rights to data</a:t>
            </a:r>
          </a:p>
          <a:p>
            <a:r>
              <a:rPr lang="en-US" dirty="0" smtClean="0"/>
              <a:t>Once data is linked via ODBC, it is just another Access table</a:t>
            </a:r>
          </a:p>
          <a:p>
            <a:r>
              <a:rPr lang="en-US" dirty="0" smtClean="0"/>
              <a:t>In my presentation, I have already imported the new data.</a:t>
            </a:r>
          </a:p>
        </p:txBody>
      </p:sp>
    </p:spTree>
    <p:extLst>
      <p:ext uri="{BB962C8B-B14F-4D97-AF65-F5344CB8AC3E}">
        <p14:creationId xmlns:p14="http://schemas.microsoft.com/office/powerpoint/2010/main" val="4745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Access VBA Code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905000"/>
            <a:ext cx="48768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Skim tables</a:t>
            </a:r>
          </a:p>
          <a:p>
            <a:r>
              <a:rPr lang="en-US" dirty="0" smtClean="0"/>
              <a:t>Skim queries</a:t>
            </a:r>
          </a:p>
          <a:p>
            <a:r>
              <a:rPr lang="en-US" sz="4400" dirty="0" smtClean="0"/>
              <a:t>See code module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50292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We will come back to the tables and queries as there are a few tricks I had to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1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Some Gotchas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733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Want column titles as dates (not week #)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Dates given should be Mondays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Show full weeks of data only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Plants don’t have data each week (causes a problem when chart is expecting 12 columns of data)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67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Massage the Data in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086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See AS400 raw data that is imported</a:t>
            </a:r>
          </a:p>
          <a:p>
            <a:r>
              <a:rPr lang="en-US" dirty="0" smtClean="0"/>
              <a:t>Need to sum by Week</a:t>
            </a:r>
          </a:p>
          <a:p>
            <a:r>
              <a:rPr lang="en-US" dirty="0" smtClean="0"/>
              <a:t>Need to sum by Day</a:t>
            </a:r>
          </a:p>
          <a:p>
            <a:r>
              <a:rPr lang="en-US" dirty="0" smtClean="0"/>
              <a:t>Need to sum by Plant</a:t>
            </a:r>
          </a:p>
          <a:p>
            <a:r>
              <a:rPr lang="en-US" dirty="0" smtClean="0"/>
              <a:t>Need to be sure there is a record for each Plant for each week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&gt;Go through the queries to create the data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400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Updating an Excel Chart Deck from Access with the Click of a Button</vt:lpstr>
      <vt:lpstr>Steps </vt:lpstr>
      <vt:lpstr>Files Users Need</vt:lpstr>
      <vt:lpstr>Demo Application</vt:lpstr>
      <vt:lpstr> In Excel  (this is where we are going)</vt:lpstr>
      <vt:lpstr>Import data from AS400</vt:lpstr>
      <vt:lpstr>Access VBA Code</vt:lpstr>
      <vt:lpstr>Some Gotchas</vt:lpstr>
      <vt:lpstr>Massage the Data in Access</vt:lpstr>
      <vt:lpstr>Review Code for Updating Excel  and lastly  show External Chart Deck</vt:lpstr>
    </vt:vector>
  </TitlesOfParts>
  <Company>RED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Updating an Excel Chart Deck from Access with the Click of a Button</dc:title>
  <dc:creator>Mary Sue Honigschmidt</dc:creator>
  <cp:lastModifiedBy>Mary Sue Honigschmidt</cp:lastModifiedBy>
  <cp:revision>23</cp:revision>
  <dcterms:created xsi:type="dcterms:W3CDTF">2015-03-06T18:02:48Z</dcterms:created>
  <dcterms:modified xsi:type="dcterms:W3CDTF">2015-03-10T19:21:17Z</dcterms:modified>
</cp:coreProperties>
</file>